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AC Signal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and Negative Phasor Angles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574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2514600" y="5486400"/>
            <a:ext cx="34290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z-Cyrl-AZ" sz="4800" b="1" dirty="0" smtClean="0">
                <a:latin typeface="Calibri"/>
              </a:rPr>
              <a:t>Ө</a:t>
            </a:r>
            <a:r>
              <a:rPr lang="en-US" sz="4800" b="1" dirty="0" smtClean="0">
                <a:latin typeface="Calibri"/>
              </a:rPr>
              <a:t> -360</a:t>
            </a:r>
            <a:endParaRPr lang="ar-EG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3999"/>
            <a:ext cx="8153399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57" y="1524000"/>
            <a:ext cx="811774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SINE WAVE FORMULA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 smtClean="0">
                <a:solidFill>
                  <a:srgbClr val="231F20"/>
                </a:solidFill>
                <a:latin typeface="NimbusRomNo9L"/>
              </a:rPr>
              <a:t>Mathematically analyze a sinusoidal waveform</a:t>
            </a:r>
          </a:p>
          <a:p>
            <a:pPr algn="l" rtl="0"/>
            <a:endParaRPr lang="ar-EG" sz="800" dirty="0" smtClean="0">
              <a:solidFill>
                <a:srgbClr val="4982AB"/>
              </a:solidFill>
              <a:latin typeface="Dingbats"/>
            </a:endParaRPr>
          </a:p>
          <a:p>
            <a:pPr algn="l" rtl="0">
              <a:buNone/>
            </a:pPr>
            <a:endParaRPr lang="ar-EG" sz="800" dirty="0" smtClean="0">
              <a:solidFill>
                <a:srgbClr val="4982AB"/>
              </a:solidFill>
              <a:latin typeface="Dingbats"/>
            </a:endParaRPr>
          </a:p>
          <a:p>
            <a:pPr algn="l" rtl="0"/>
            <a:r>
              <a:rPr lang="en-US" sz="2800" dirty="0" smtClean="0">
                <a:solidFill>
                  <a:srgbClr val="231F20"/>
                </a:solidFill>
                <a:latin typeface="NimbusRomNo9L"/>
              </a:rPr>
              <a:t>State the sine wave formula</a:t>
            </a:r>
          </a:p>
          <a:p>
            <a:pPr algn="l" rtl="0"/>
            <a:r>
              <a:rPr lang="en-US" sz="2800" dirty="0" smtClean="0">
                <a:solidFill>
                  <a:srgbClr val="231F20"/>
                </a:solidFill>
                <a:latin typeface="NimbusRomNo9L"/>
              </a:rPr>
              <a:t>Find instantaneous values using the sine wave formula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SINE WAVE FORMULA</a:t>
            </a:r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267200"/>
            <a:ext cx="210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51450" y="5486400"/>
            <a:ext cx="5992550" cy="76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7738" y="1752600"/>
            <a:ext cx="4310062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Expressions for Phase-Shifted Sine Waves</a:t>
            </a:r>
            <a:endParaRPr lang="ar-EG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9724"/>
            <a:ext cx="8153399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Phasor Diagram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In electronics, a </a:t>
            </a:r>
            <a:r>
              <a:rPr lang="en-US" sz="3200" b="1" dirty="0" smtClean="0"/>
              <a:t>phasor is a type of vector but the term generally refers to quantities </a:t>
            </a:r>
            <a:r>
              <a:rPr lang="en-US" sz="3200" b="1" dirty="0" smtClean="0"/>
              <a:t>that </a:t>
            </a:r>
            <a:r>
              <a:rPr lang="en-US" sz="3200" dirty="0" smtClean="0"/>
              <a:t>vary </a:t>
            </a:r>
            <a:r>
              <a:rPr lang="en-US" sz="3200" dirty="0" smtClean="0"/>
              <a:t>with time, such as sine waves.</a:t>
            </a:r>
            <a:endParaRPr lang="ar-EG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0"/>
            <a:ext cx="5513916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589021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Phasor Representation of a Sine Wave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The instantaneous value of the sine wave at any point is equal to the vertical </a:t>
            </a:r>
            <a:r>
              <a:rPr lang="en-US" b="1" dirty="0" smtClean="0"/>
              <a:t>distance </a:t>
            </a:r>
            <a:r>
              <a:rPr lang="en-US" b="1" dirty="0" smtClean="0"/>
              <a:t>from the tip of the phasor to the horizontal axis.</a:t>
            </a:r>
          </a:p>
          <a:p>
            <a:pPr algn="just" rtl="0"/>
            <a:endParaRPr lang="ar-E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8008484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Phasors</a:t>
            </a:r>
            <a:r>
              <a:rPr lang="en-US" dirty="0" smtClean="0"/>
              <a:t> and the Sine Wave Formula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070" y="2057400"/>
            <a:ext cx="772513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271</TotalTime>
  <Words>117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AC Signal</vt:lpstr>
      <vt:lpstr>THE SINE WAVE FORMULA</vt:lpstr>
      <vt:lpstr>THE SINE WAVE FORMULA</vt:lpstr>
      <vt:lpstr>Expressions for Phase-Shifted Sine Waves</vt:lpstr>
      <vt:lpstr>Example</vt:lpstr>
      <vt:lpstr>Phasor Diagram</vt:lpstr>
      <vt:lpstr>Examples</vt:lpstr>
      <vt:lpstr>Phasor Representation of a Sine Wave</vt:lpstr>
      <vt:lpstr>Phasors and the Sine Wave Formula</vt:lpstr>
      <vt:lpstr>Positive and Negative Phasor Angles</vt:lpstr>
      <vt:lpstr>Example</vt:lpstr>
      <vt:lpstr>Solution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Signal</dc:title>
  <dc:creator>Michael Nassef</dc:creator>
  <cp:lastModifiedBy>m.nassef</cp:lastModifiedBy>
  <cp:revision>46</cp:revision>
  <dcterms:created xsi:type="dcterms:W3CDTF">2006-08-16T00:00:00Z</dcterms:created>
  <dcterms:modified xsi:type="dcterms:W3CDTF">2015-11-19T06:56:32Z</dcterms:modified>
</cp:coreProperties>
</file>